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721714-F8E4-4A44-A3DC-857B22EDCB74}" v="1" dt="2024-01-22T18:05:48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enan, Lynn M." userId="58fb5a84-8c63-451d-9bea-182f6ebcd396" providerId="ADAL" clId="{AC721714-F8E4-4A44-A3DC-857B22EDCB74}"/>
    <pc:docChg chg="modSld">
      <pc:chgData name="Keenan, Lynn M." userId="58fb5a84-8c63-451d-9bea-182f6ebcd396" providerId="ADAL" clId="{AC721714-F8E4-4A44-A3DC-857B22EDCB74}" dt="2024-01-22T18:05:57.830" v="69" actId="20577"/>
      <pc:docMkLst>
        <pc:docMk/>
      </pc:docMkLst>
      <pc:sldChg chg="modSp mod">
        <pc:chgData name="Keenan, Lynn M." userId="58fb5a84-8c63-451d-9bea-182f6ebcd396" providerId="ADAL" clId="{AC721714-F8E4-4A44-A3DC-857B22EDCB74}" dt="2024-01-22T18:05:57.830" v="69" actId="20577"/>
        <pc:sldMkLst>
          <pc:docMk/>
          <pc:sldMk cId="1601565466" sldId="256"/>
        </pc:sldMkLst>
        <pc:spChg chg="mod">
          <ac:chgData name="Keenan, Lynn M." userId="58fb5a84-8c63-451d-9bea-182f6ebcd396" providerId="ADAL" clId="{AC721714-F8E4-4A44-A3DC-857B22EDCB74}" dt="2024-01-22T18:05:57.830" v="69" actId="20577"/>
          <ac:spMkLst>
            <pc:docMk/>
            <pc:sldMk cId="1601565466" sldId="256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3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8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4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0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4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0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7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0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7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0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9BBD-0E32-4D29-A662-A6F466E9D079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AEE2-BD22-4E63-9DC8-E6D81C9D0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1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mailto:lynn.keenan@polk-fl.ne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1658122" y="3586118"/>
            <a:ext cx="480772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Ridge Technical College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5954" y="713653"/>
            <a:ext cx="756649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Open House and Career Fair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0673" y="1379079"/>
            <a:ext cx="3611887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/>
              </a:rPr>
              <a:t>Thursday, April 11, 2024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92940" y="1862748"/>
            <a:ext cx="30043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Career Fair 9:00 AM – 12:00 PM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87706" y="1839664"/>
            <a:ext cx="305404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Open House  9:00 AM – 3:00 PM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6462" y="2199149"/>
            <a:ext cx="8145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ARE YOU LOOKING FOR A </a:t>
            </a:r>
            <a:r>
              <a:rPr lang="en-US" sz="280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NEW CAREER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?</a:t>
            </a:r>
          </a:p>
          <a:p>
            <a:pPr algn="ctr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WE HAVE OVER 20 PROGRAMS AVAILABLE</a:t>
            </a:r>
          </a:p>
          <a:p>
            <a:pPr algn="ctr"/>
            <a:r>
              <a:rPr lang="en-US" sz="1200" b="1" kern="0" dirty="0">
                <a:solidFill>
                  <a:schemeClr val="accent3">
                    <a:lumMod val="75000"/>
                  </a:schemeClr>
                </a:solidFill>
                <a:ea typeface="Adobe Gothic Std B" panose="020B0800000000000000" pitchFamily="34" charset="-128"/>
              </a:rPr>
              <a:t>INDUSTRY CERTIFICATIONS AND PROFESSIONAL TRAINING IN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ea typeface="Adobe Gothic Std B" panose="020B0800000000000000" pitchFamily="34" charset="-128"/>
              </a:rPr>
              <a:t>AMERICA’S</a:t>
            </a:r>
            <a:r>
              <a:rPr lang="en-US" sz="1200" b="1" kern="0" dirty="0">
                <a:solidFill>
                  <a:schemeClr val="accent3">
                    <a:lumMod val="75000"/>
                  </a:schemeClr>
                </a:solidFill>
                <a:ea typeface="Adobe Gothic Std B" panose="020B0800000000000000" pitchFamily="34" charset="-128"/>
              </a:rPr>
              <a:t> FASTEST-GROWING CAREERS!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21892" y="3173106"/>
            <a:ext cx="4214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pc="300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FINANCIAL AID AVAILABLE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353205" y="3573216"/>
            <a:ext cx="7351993" cy="1103788"/>
            <a:chOff x="954313" y="3281781"/>
            <a:chExt cx="7351993" cy="110378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954313" y="3282299"/>
              <a:ext cx="1415322" cy="110327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1352" y="3292099"/>
              <a:ext cx="1619737" cy="109347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1089" y="3292099"/>
              <a:ext cx="1485217" cy="109347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8860" y="3282299"/>
              <a:ext cx="1587843" cy="110327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5134" y="3281781"/>
              <a:ext cx="1393726" cy="1103788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1077637" y="4773442"/>
            <a:ext cx="790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Automotive Service Technology, Welding,  Pharmacy Technician, Air-Conditioning and Refrigeration,  Network Support Services and </a:t>
            </a:r>
            <a:r>
              <a:rPr lang="en-US" sz="900" b="1" u="sng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many others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95646" y="5045727"/>
            <a:ext cx="7467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Explore our programs and talk to the employers while visiting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03284" y="5494558"/>
            <a:ext cx="7709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For additional information call (863)419-3060</a:t>
            </a:r>
          </a:p>
        </p:txBody>
      </p:sp>
      <p:sp>
        <p:nvSpPr>
          <p:cNvPr id="27" name="TextBox 26">
            <a:hlinkClick r:id="" action="ppaction://hlinkshowjump?jump=firstslide"/>
          </p:cNvPr>
          <p:cNvSpPr txBox="1"/>
          <p:nvPr/>
        </p:nvSpPr>
        <p:spPr>
          <a:xfrm>
            <a:off x="1882689" y="6030114"/>
            <a:ext cx="7098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7700 State Road 544 , Winter Haven, FL 33881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www.ridge.edu</a:t>
            </a: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 Polk County Public School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2584" y="6264023"/>
            <a:ext cx="1610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pc="-1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Accredited  by:</a:t>
            </a:r>
          </a:p>
          <a:p>
            <a:r>
              <a:rPr lang="en-US" sz="800" spc="-1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The Council on Occupational Education </a:t>
            </a:r>
          </a:p>
          <a:p>
            <a:r>
              <a:rPr lang="en-US" sz="800" spc="-1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7840 Roswell Road </a:t>
            </a:r>
          </a:p>
          <a:p>
            <a:r>
              <a:rPr lang="en-US" sz="800" spc="-1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Atlanta, GA 30350 </a:t>
            </a:r>
          </a:p>
          <a:p>
            <a:r>
              <a:rPr lang="en-US" sz="800" spc="-1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(770)396-3790</a:t>
            </a:r>
          </a:p>
          <a:p>
            <a:endParaRPr lang="en-US" sz="800" spc="-1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r>
              <a:rPr lang="en-US" sz="800" spc="-1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Cognia</a:t>
            </a:r>
            <a:endParaRPr lang="en-US" sz="800" spc="-1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Adobe Gothic Std B" panose="020B0800000000000000" pitchFamily="34" charset="-128"/>
              <a:cs typeface="Arial" panose="020B0604020202020204" pitchFamily="34" charset="0"/>
            </a:endParaRPr>
          </a:p>
          <a:p>
            <a:r>
              <a:rPr lang="en-US" sz="800" spc="-1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9115 Westside Parkway</a:t>
            </a:r>
          </a:p>
          <a:p>
            <a:r>
              <a:rPr lang="en-US" sz="800" spc="-1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Alpharetta, GA 30009</a:t>
            </a:r>
          </a:p>
          <a:p>
            <a:r>
              <a:rPr lang="en-US" sz="800" spc="-1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dobe Gothic Std B" panose="020B0800000000000000" pitchFamily="34" charset="-128"/>
                <a:cs typeface="Arial" panose="020B0604020202020204" pitchFamily="34" charset="0"/>
              </a:rPr>
              <a:t>(888)413-3669</a:t>
            </a:r>
          </a:p>
        </p:txBody>
      </p:sp>
      <p:sp>
        <p:nvSpPr>
          <p:cNvPr id="30" name="TextBox 29"/>
          <p:cNvSpPr txBox="1"/>
          <p:nvPr/>
        </p:nvSpPr>
        <p:spPr>
          <a:xfrm rot="5400000">
            <a:off x="5442674" y="3655368"/>
            <a:ext cx="7654660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/>
              </a:rPr>
              <a:t>The Open House event is open to the general public!</a:t>
            </a:r>
          </a:p>
        </p:txBody>
      </p:sp>
      <p:sp>
        <p:nvSpPr>
          <p:cNvPr id="28" name="TextBox 27">
            <a:hlinkClick r:id="" action="ppaction://hlinkshowjump?jump=firstslide"/>
          </p:cNvPr>
          <p:cNvSpPr txBox="1"/>
          <p:nvPr/>
        </p:nvSpPr>
        <p:spPr>
          <a:xfrm>
            <a:off x="1882689" y="6017778"/>
            <a:ext cx="7098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7700 State Road 544 , Winter Haven, FL 33881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www.ridge.edu</a:t>
            </a: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 Polk County Public School</a:t>
            </a: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Please email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hlinkClick r:id="rId7"/>
              </a:rPr>
              <a:t>lynn.keenan@polk-fl.net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to reserve a career fair table! 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68653" y="6076823"/>
            <a:ext cx="1112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6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42f22c8-feb0-4bfb-baf4-b79889388be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E44E150CF77440A0CE73CD74F3BD74" ma:contentTypeVersion="14" ma:contentTypeDescription="Create a new document." ma:contentTypeScope="" ma:versionID="f7b7903f22b74bef565c093529971cf9">
  <xsd:schema xmlns:xsd="http://www.w3.org/2001/XMLSchema" xmlns:xs="http://www.w3.org/2001/XMLSchema" xmlns:p="http://schemas.microsoft.com/office/2006/metadata/properties" xmlns:ns3="a532a371-b34d-42dc-aec7-382e0f0f6aa5" xmlns:ns4="442f22c8-feb0-4bfb-baf4-b79889388be6" targetNamespace="http://schemas.microsoft.com/office/2006/metadata/properties" ma:root="true" ma:fieldsID="a3c0af679539a61d989e2f53adf39962" ns3:_="" ns4:_="">
    <xsd:import namespace="a532a371-b34d-42dc-aec7-382e0f0f6aa5"/>
    <xsd:import namespace="442f22c8-feb0-4bfb-baf4-b79889388be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32a371-b34d-42dc-aec7-382e0f0f6a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f22c8-feb0-4bfb-baf4-b79889388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5F71D3-11BB-459E-95C0-6E8E476019D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442f22c8-feb0-4bfb-baf4-b79889388be6"/>
    <ds:schemaRef ds:uri="http://schemas.microsoft.com/office/infopath/2007/PartnerControls"/>
    <ds:schemaRef ds:uri="a532a371-b34d-42dc-aec7-382e0f0f6a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21ED42C-D64F-4E9E-B0E2-173AA294BB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C34B4A-5DAB-45B4-B575-32B496A52E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32a371-b34d-42dc-aec7-382e0f0f6aa5"/>
    <ds:schemaRef ds:uri="442f22c8-feb0-4bfb-baf4-b79889388b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4746</TotalTime>
  <Words>184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Arial</vt:lpstr>
      <vt:lpstr>Calibri</vt:lpstr>
      <vt:lpstr>Calibri Light</vt:lpstr>
      <vt:lpstr>Office Theme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Ringley, Hilda</dc:creator>
  <cp:lastModifiedBy>Keenan, Lynn M.</cp:lastModifiedBy>
  <cp:revision>37</cp:revision>
  <cp:lastPrinted>2023-01-09T17:15:39Z</cp:lastPrinted>
  <dcterms:created xsi:type="dcterms:W3CDTF">2022-01-27T15:37:05Z</dcterms:created>
  <dcterms:modified xsi:type="dcterms:W3CDTF">2024-01-22T18:06:10Z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0x0101004DE44E150CF77440A0CE73CD74F3BD74</vt:lpwstr>
  </property>
</Properties>
</file>